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3" r:id="rId4"/>
    <p:sldId id="265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8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tableStyles" Target="/ppt/tableStyles.xml" Id="rId12" /><Relationship Type="http://schemas.openxmlformats.org/officeDocument/2006/relationships/slide" Target="/ppt/slides/slide1.xml" Id="rId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theme" Target="/ppt/theme/theme1.xml" Id="rId11" /><Relationship Type="http://schemas.openxmlformats.org/officeDocument/2006/relationships/slide" Target="/ppt/slides/slide4.xml" Id="rId5" /><Relationship Type="http://schemas.openxmlformats.org/officeDocument/2006/relationships/viewProps" Target="/ppt/viewProps.xml" Id="rId10" /><Relationship Type="http://schemas.openxmlformats.org/officeDocument/2006/relationships/slide" Target="/ppt/slides/slide3.xml" Id="rId4" /><Relationship Type="http://schemas.openxmlformats.org/officeDocument/2006/relationships/presProps" Target="/ppt/presProps.xml" Id="rId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B43F7-8624-46A6-AF78-B550AEA50C6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55F81-F776-417F-8EDA-E881203AF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7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0748E-9506-445C-86E5-6849ECDF5C21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3E4-7F59-4BB5-A20C-BD8FB863F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3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0748E-9506-445C-86E5-6849ECDF5C21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FE3E4-7F59-4BB5-A20C-BD8FB863F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21930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0748E-9506-445C-86E5-6849ECDF5C21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FE3E4-7F59-4BB5-A20C-BD8FB863F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6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1.png" Id="rId2" /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Layout" Target="/ppt/slideLayouts/slideLayout2.xml" Id="rId1" /><Relationship Type="http://schemas.openxmlformats.org/officeDocument/2006/relationships/hyperlink" Target="mailto:user@mail.me" TargetMode="External" Id="rId3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E867E1-FBBC-321F-A8A0-737C90BAB95A}"/>
              </a:ext>
            </a:extLst>
          </p:cNvPr>
          <p:cNvSpPr/>
          <p:nvPr/>
        </p:nvSpPr>
        <p:spPr>
          <a:xfrm>
            <a:off x="3634958" y="3497095"/>
            <a:ext cx="5481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Paper ID </a:t>
            </a:r>
          </a:p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(Times New Roman, 20, Bold, black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F4802FB-6658-FC3D-CFFA-78100753E4C0}"/>
              </a:ext>
            </a:extLst>
          </p:cNvPr>
          <p:cNvSpPr txBox="1">
            <a:spLocks/>
          </p:cNvSpPr>
          <p:nvPr/>
        </p:nvSpPr>
        <p:spPr>
          <a:xfrm>
            <a:off x="3076535" y="4359880"/>
            <a:ext cx="6598696" cy="775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Presenter/Co-author Name/s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Presenter/Co-Author/Affiliation/s</a:t>
            </a: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(Times New Roman, 20)</a:t>
            </a:r>
            <a:br>
              <a:rPr lang="en-US" sz="1800" dirty="0">
                <a:latin typeface="Times New Roman" pitchFamily="18" charset="0"/>
                <a:cs typeface="Times New Roman" pitchFamily="18" charset="0"/>
              </a:rPr>
            </a:b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39992AD-03FA-683A-7851-004FB74D14E2}"/>
              </a:ext>
            </a:extLst>
          </p:cNvPr>
          <p:cNvSpPr txBox="1">
            <a:spLocks/>
          </p:cNvSpPr>
          <p:nvPr/>
        </p:nvSpPr>
        <p:spPr>
          <a:xfrm>
            <a:off x="2685014" y="1878713"/>
            <a:ext cx="7285154" cy="9634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Title of the Paper </a:t>
            </a:r>
          </a:p>
          <a:p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(Times New Roman, Ft. 28, Bold, centered in Dark blue </a:t>
            </a:r>
            <a:r>
              <a:rPr lang="en-US" sz="2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5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455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B4E7-63AD-0DEA-DD46-E80131DC8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BCE6B-6FB7-9BF8-BB4E-39D9EE250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7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795E0F-BF33-1477-7B60-FEE0729F6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DDB8D-6599-4CC8-3D0C-2AC885487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7F8F0-4B2C-626C-71BA-906C59D11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40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68E33C-DAE4-E229-F4D3-251537D90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05E13-80CB-A233-C7B5-DDC33AA3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4EF67-A55A-1EB1-804F-7EA3CEF21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047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0F5D7F-4DF3-31ED-0C6B-D3E1FDED9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07892-ECF9-B1C6-15FA-DE1E9049D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A54B9-4ABF-3909-E58F-4768BE58D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13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698391-B95F-FC4E-F853-5C386F590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9CC20-F8CE-6103-AC8C-F30E778F2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5365" y="208764"/>
            <a:ext cx="9492048" cy="63577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 headings – 24 Ft. /Bold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48C7DD-8F6A-768C-3E37-D662A06BB26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34452" y="1253331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5400" b="1" dirty="0">
              <a:solidFill>
                <a:srgbClr val="FAA906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900" b="1" i="1" dirty="0">
                <a:solidFill>
                  <a:srgbClr val="002060"/>
                </a:solidFill>
              </a:rPr>
              <a:t>THANK YOU FOR YOUR ATTENTION !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6500" b="1" dirty="0">
              <a:solidFill>
                <a:srgbClr val="F6B81E"/>
              </a:solidFill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dirty="0"/>
              <a:t>Any questions?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dirty="0"/>
              <a:t>You can find me 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dirty="0"/>
              <a:t>…………………….  (presenter name)</a:t>
            </a: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en-US" dirty="0"/>
              <a:t> </a:t>
            </a:r>
            <a:r>
              <a:rPr lang="en-US" u="sng" dirty="0">
                <a:solidFill>
                  <a:srgbClr val="002060"/>
                </a:solidFill>
                <a:hlinkClick r:id="rId3"/>
              </a:rPr>
              <a:t>user@mail.me</a:t>
            </a:r>
            <a:r>
              <a:rPr lang="en-US" dirty="0">
                <a:solidFill>
                  <a:srgbClr val="002060"/>
                </a:solidFill>
              </a:rPr>
              <a:t>  </a:t>
            </a:r>
            <a:r>
              <a:rPr lang="en-US" dirty="0"/>
              <a:t>(your email address)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675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94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 headings – 24 Ft. /Bold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natlibuser</dc:creator>
  <cp:lastModifiedBy>NatLibUser</cp:lastModifiedBy>
  <cp:revision>13</cp:revision>
  <dcterms:created xsi:type="dcterms:W3CDTF">2025-07-15T08:54:02Z</dcterms:created>
  <dcterms:modified xsi:type="dcterms:W3CDTF">2026-08-03T07:56:39Z</dcterms:modified>
</cp:coreProperties>
</file>